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E69"/>
    <a:srgbClr val="CFCFCF"/>
    <a:srgbClr val="E2E2E2"/>
    <a:srgbClr val="838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8" d="100"/>
          <a:sy n="18" d="100"/>
        </p:scale>
        <p:origin x="229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06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59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4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21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09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22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25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82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97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95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27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71316-423B-4B99-98B1-11AA2A88A7F5}" type="datetimeFigureOut">
              <a:rPr lang="pt-BR" smtClean="0"/>
              <a:t>30/10/2023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64FC3-C323-4274-9BF1-37B7DFC974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9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Uma imagem contendo Logotipo&#10;&#10;Descrição gerada automaticamente">
            <a:extLst>
              <a:ext uri="{FF2B5EF4-FFF2-40B4-BE49-F238E27FC236}">
                <a16:creationId xmlns:a16="http://schemas.microsoft.com/office/drawing/2014/main" id="{E0C52D99-1068-2CDD-20B2-B222D9B3EE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2864" y="1"/>
            <a:ext cx="9650218" cy="5106124"/>
          </a:xfrm>
          <a:prstGeom prst="rect">
            <a:avLst/>
          </a:prstGeom>
        </p:spPr>
      </p:pic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413AB9A2-0AFE-15AB-EB00-46F59DA4C0B6}"/>
              </a:ext>
            </a:extLst>
          </p:cNvPr>
          <p:cNvCxnSpPr>
            <a:cxnSpLocks/>
          </p:cNvCxnSpPr>
          <p:nvPr/>
        </p:nvCxnSpPr>
        <p:spPr>
          <a:xfrm>
            <a:off x="1592826" y="3379100"/>
            <a:ext cx="30147528" cy="0"/>
          </a:xfrm>
          <a:prstGeom prst="line">
            <a:avLst/>
          </a:prstGeom>
          <a:ln w="76200">
            <a:solidFill>
              <a:srgbClr val="DB2D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4">
            <a:extLst>
              <a:ext uri="{FF2B5EF4-FFF2-40B4-BE49-F238E27FC236}">
                <a16:creationId xmlns:a16="http://schemas.microsoft.com/office/drawing/2014/main" id="{1F1C0225-5592-3E3F-119D-1776FC974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239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7B4A216-6F70-1564-88D7-7EEB2D456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490" y="786420"/>
            <a:ext cx="1980106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altLang="pt-BR" sz="66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PFI/UEM </a:t>
            </a:r>
            <a:r>
              <a:rPr kumimoji="0" lang="pt-BR" altLang="pt-BR" sz="6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pt-BR" altLang="pt-BR" sz="6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54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 ANOS DE CONTRIBUI</a:t>
            </a:r>
            <a:r>
              <a:rPr kumimoji="0" lang="pt-BR" altLang="pt-BR" sz="54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kumimoji="0" lang="pt-BR" altLang="pt-BR" sz="54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ÃO PARA A CIÊNCIA</a:t>
            </a:r>
            <a:endParaRPr kumimoji="0" lang="pt-BR" altLang="pt-BR" sz="9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E64EC44D-D86D-D60A-6BBF-D0F4AC368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406" y="1862927"/>
            <a:ext cx="11999982" cy="149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100" b="0" i="0" u="none" strike="noStrike" cap="none" normalizeH="0" baseline="0" dirty="0">
              <a:ln>
                <a:noFill/>
              </a:ln>
              <a:solidFill>
                <a:srgbClr val="3B3838"/>
              </a:solidFill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4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Maring</a:t>
            </a:r>
            <a:r>
              <a:rPr kumimoji="0" lang="pt-BR" altLang="pt-BR" sz="4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pt-BR" altLang="pt-BR" sz="4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4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pt-BR" altLang="pt-BR" sz="4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PR, 07 a 10 de novembro de 2023</a:t>
            </a:r>
            <a:endParaRPr kumimoji="0" lang="pt-BR" altLang="pt-B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0" b="0" i="0" u="none" strike="noStrike" cap="none" normalizeH="0" baseline="0" dirty="0">
                <a:ln>
                  <a:noFill/>
                </a:ln>
                <a:solidFill>
                  <a:srgbClr val="3B3838"/>
                </a:solidFill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 Estadual de Maringá</a:t>
            </a:r>
            <a:r>
              <a:rPr kumimoji="0" lang="pt-BR" altLang="pt-BR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689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180</TotalTime>
  <Words>26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Amasis MT Pro Medium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Vitor Santaella Zanuto</dc:creator>
  <cp:lastModifiedBy>Vitor Santaella Zanuto</cp:lastModifiedBy>
  <cp:revision>2</cp:revision>
  <dcterms:created xsi:type="dcterms:W3CDTF">2023-10-30T23:50:46Z</dcterms:created>
  <dcterms:modified xsi:type="dcterms:W3CDTF">2023-10-31T02:51:09Z</dcterms:modified>
</cp:coreProperties>
</file>